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2015/10/7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key@strand7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Strand 7 </a:t>
            </a:r>
            <a:r>
              <a:rPr lang="zh-CN" altLang="en-US" dirty="0" smtClean="0"/>
              <a:t>安装指南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656784" cy="1752600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湖南大学土木工程结构健康监测研究团队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安装步骤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</a:t>
            </a:r>
            <a:r>
              <a:rPr lang="zh-CN" altLang="en-US" dirty="0" smtClean="0"/>
              <a:t>双击</a:t>
            </a:r>
            <a:r>
              <a:rPr lang="en-US" altLang="zh-CN" dirty="0" smtClean="0"/>
              <a:t>setup.exe</a:t>
            </a:r>
            <a:r>
              <a:rPr lang="zh-CN" altLang="en-US" dirty="0" smtClean="0"/>
              <a:t>，打开安装界面并选定安装位置。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5" name="图片 4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780928"/>
            <a:ext cx="3604901" cy="2746591"/>
          </a:xfrm>
          <a:prstGeom prst="rect">
            <a:avLst/>
          </a:prstGeom>
        </p:spPr>
      </p:pic>
      <p:pic>
        <p:nvPicPr>
          <p:cNvPr id="6" name="图片 5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717032"/>
            <a:ext cx="3600400" cy="274316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安装步骤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弹</a:t>
            </a:r>
            <a:r>
              <a:rPr lang="zh-CN" altLang="en-US" dirty="0" smtClean="0"/>
              <a:t>出如下界面后，关闭窗口并打开            </a:t>
            </a:r>
            <a:r>
              <a:rPr lang="en-US" altLang="zh-CN" dirty="0" smtClean="0"/>
              <a:t>St7ConFig.exe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单击</a:t>
            </a:r>
            <a:r>
              <a:rPr lang="en-US" altLang="zh-CN" dirty="0" smtClean="0"/>
              <a:t>Setup the Sever.</a:t>
            </a:r>
          </a:p>
          <a:p>
            <a:endParaRPr lang="zh-CN" altLang="en-US" dirty="0"/>
          </a:p>
        </p:txBody>
      </p:sp>
      <p:pic>
        <p:nvPicPr>
          <p:cNvPr id="4" name="图片 3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2348880"/>
            <a:ext cx="3384376" cy="2578572"/>
          </a:xfrm>
          <a:prstGeom prst="rect">
            <a:avLst/>
          </a:prstGeom>
        </p:spPr>
      </p:pic>
      <p:pic>
        <p:nvPicPr>
          <p:cNvPr id="5" name="图片 4" descr="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5343" y="5768781"/>
            <a:ext cx="4180953" cy="8285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安装步骤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选择</a:t>
            </a:r>
            <a:r>
              <a:rPr lang="en-US" altLang="zh-CN" dirty="0" smtClean="0"/>
              <a:t>I</a:t>
            </a:r>
            <a:r>
              <a:rPr lang="en-US" altLang="zh-CN" dirty="0" smtClean="0"/>
              <a:t>nstall </a:t>
            </a:r>
            <a:r>
              <a:rPr lang="en-US" altLang="zh-CN" dirty="0" err="1" smtClean="0"/>
              <a:t>N</a:t>
            </a:r>
            <a:r>
              <a:rPr lang="en-US" altLang="zh-CN" dirty="0" err="1" smtClean="0"/>
              <a:t>ethasp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</a:t>
            </a:r>
            <a:r>
              <a:rPr lang="en-US" altLang="zh-CN" dirty="0" err="1" smtClean="0"/>
              <a:t>icence</a:t>
            </a:r>
            <a:r>
              <a:rPr lang="en-US" altLang="zh-CN" dirty="0" smtClean="0"/>
              <a:t> Manager</a:t>
            </a:r>
            <a:r>
              <a:rPr lang="zh-CN" altLang="en-US" dirty="0" smtClean="0"/>
              <a:t>后关闭窗口。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 descr="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708920"/>
            <a:ext cx="5114286" cy="34190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安装步骤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单击</a:t>
            </a:r>
            <a:r>
              <a:rPr lang="en-US" altLang="zh-CN" dirty="0" smtClean="0"/>
              <a:t>S</a:t>
            </a:r>
            <a:r>
              <a:rPr lang="en-US" altLang="zh-CN" dirty="0" smtClean="0"/>
              <a:t>etup a Client.</a:t>
            </a:r>
            <a:r>
              <a:rPr lang="zh-CN" altLang="en-US" dirty="0" smtClean="0"/>
              <a:t>并选择安装文件所对应的软件模式（</a:t>
            </a:r>
            <a:r>
              <a:rPr lang="en-US" altLang="zh-CN" dirty="0" smtClean="0"/>
              <a:t>Standalone/Network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 descr="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7994" y="2818264"/>
            <a:ext cx="5114286" cy="34190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安装步骤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6.</a:t>
            </a:r>
            <a:r>
              <a:rPr lang="zh-CN" altLang="en-US" dirty="0" smtClean="0"/>
              <a:t>打开</a:t>
            </a:r>
            <a:r>
              <a:rPr lang="en-US" altLang="zh-CN" dirty="0" smtClean="0"/>
              <a:t>strand7.exe</a:t>
            </a:r>
            <a:r>
              <a:rPr lang="zh-CN" altLang="en-US" dirty="0" smtClean="0"/>
              <a:t>弹出</a:t>
            </a:r>
            <a:r>
              <a:rPr lang="en-US" altLang="zh-CN" dirty="0" err="1" smtClean="0"/>
              <a:t>Keycode</a:t>
            </a:r>
            <a:r>
              <a:rPr lang="zh-CN" altLang="en-US" dirty="0" smtClean="0"/>
              <a:t>输入窗口。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 descr="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492896"/>
            <a:ext cx="3628572" cy="1561905"/>
          </a:xfrm>
          <a:prstGeom prst="rect">
            <a:avLst/>
          </a:prstGeom>
        </p:spPr>
      </p:pic>
      <p:pic>
        <p:nvPicPr>
          <p:cNvPr id="5" name="图片 4" descr="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4293096"/>
            <a:ext cx="3790476" cy="174285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安装步骤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7.</a:t>
            </a:r>
            <a:r>
              <a:rPr lang="zh-CN" altLang="en-US" dirty="0" smtClean="0"/>
              <a:t>单击</a:t>
            </a:r>
            <a:r>
              <a:rPr lang="en-US" altLang="zh-CN" dirty="0" smtClean="0"/>
              <a:t>txt</a:t>
            </a:r>
            <a:r>
              <a:rPr lang="zh-CN" altLang="en-US" dirty="0" smtClean="0"/>
              <a:t>按钮生成</a:t>
            </a:r>
            <a:r>
              <a:rPr lang="en-US" altLang="zh-CN" dirty="0" smtClean="0"/>
              <a:t>txt</a:t>
            </a:r>
            <a:r>
              <a:rPr lang="zh-CN" altLang="en-US" dirty="0" smtClean="0"/>
              <a:t>格式的</a:t>
            </a:r>
            <a:r>
              <a:rPr lang="en-US" altLang="zh-CN" dirty="0" err="1" smtClean="0"/>
              <a:t>K</a:t>
            </a:r>
            <a:r>
              <a:rPr lang="en-US" altLang="zh-CN" dirty="0" err="1" smtClean="0"/>
              <a:t>eycode</a:t>
            </a:r>
            <a:r>
              <a:rPr lang="zh-CN" altLang="en-US" dirty="0" smtClean="0"/>
              <a:t>文件。</a:t>
            </a:r>
            <a:endParaRPr lang="en-US" altLang="zh-CN" dirty="0" smtClean="0"/>
          </a:p>
          <a:p>
            <a:r>
              <a:rPr lang="en-US" altLang="zh-CN" dirty="0" smtClean="0"/>
              <a:t>8.</a:t>
            </a:r>
            <a:r>
              <a:rPr lang="zh-CN" altLang="en-US" dirty="0" smtClean="0"/>
              <a:t>将文件内容全选并用邮箱发送至</a:t>
            </a:r>
            <a:r>
              <a:rPr lang="en-US" altLang="zh-CN" dirty="0" smtClean="0">
                <a:hlinkClick r:id="rId2"/>
              </a:rPr>
              <a:t>key@strand7.com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9.</a:t>
            </a:r>
            <a:r>
              <a:rPr lang="zh-CN" altLang="en-US" dirty="0" smtClean="0"/>
              <a:t>输入所收到的</a:t>
            </a:r>
            <a:r>
              <a:rPr lang="en-US" altLang="zh-CN" dirty="0" err="1" smtClean="0"/>
              <a:t>K</a:t>
            </a:r>
            <a:r>
              <a:rPr lang="en-US" altLang="zh-CN" dirty="0" err="1" smtClean="0"/>
              <a:t>eycode</a:t>
            </a:r>
            <a:r>
              <a:rPr lang="en-US" altLang="zh-CN" dirty="0" smtClean="0"/>
              <a:t>,</a:t>
            </a:r>
            <a:r>
              <a:rPr lang="zh-CN" altLang="en-US" dirty="0" smtClean="0"/>
              <a:t>安装完成。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131</Words>
  <Application>Microsoft Office PowerPoint</Application>
  <PresentationFormat>全屏显示(4:3)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Strand 7 安装指南</vt:lpstr>
      <vt:lpstr>安装步骤</vt:lpstr>
      <vt:lpstr>安装步骤</vt:lpstr>
      <vt:lpstr>安装步骤</vt:lpstr>
      <vt:lpstr>安装步骤</vt:lpstr>
      <vt:lpstr>安装步骤</vt:lpstr>
      <vt:lpstr>安装步骤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Strand 7 安装指南</dc:title>
  <dc:creator>jkz</dc:creator>
  <cp:lastModifiedBy>jkz</cp:lastModifiedBy>
  <cp:revision>23</cp:revision>
  <dcterms:created xsi:type="dcterms:W3CDTF">2015-10-07T11:02:40Z</dcterms:created>
  <dcterms:modified xsi:type="dcterms:W3CDTF">2015-10-07T11:32:35Z</dcterms:modified>
</cp:coreProperties>
</file>